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</p:sldIdLst>
  <p:sldSz cx="10693400" cy="7556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84" autoAdjust="0"/>
    <p:restoredTop sz="94688" autoAdjust="0"/>
  </p:normalViewPr>
  <p:slideViewPr>
    <p:cSldViewPr>
      <p:cViewPr varScale="1">
        <p:scale>
          <a:sx n="83" d="100"/>
          <a:sy n="83" d="100"/>
        </p:scale>
        <p:origin x="3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/>
          <p:nvPr/>
        </p:nvSpPr>
        <p:spPr>
          <a:xfrm>
            <a:off x="0" y="7486992"/>
            <a:ext cx="10692000" cy="45100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289"/>
              </a:lnSpc>
            </a:pPr>
            <a:endParaRPr/>
          </a:p>
        </p:txBody>
      </p:sp>
      <p:pic>
        <p:nvPicPr>
          <p:cNvPr id="23" name="Imagem 22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84C7C1CD-C786-72F9-4E10-E75335326F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" y="0"/>
            <a:ext cx="10689360" cy="75573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0077BCDD-8E48-8E9F-3A31-0D1B9085A4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1" y="0"/>
            <a:ext cx="10690758" cy="75583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F6ECBE-3061-9CFE-DF08-06476E747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00B92475-7EAB-DAD4-A5C5-FA1F8B152F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1" y="0"/>
            <a:ext cx="10690758" cy="75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1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F6696F-CA90-6E59-BE69-711E7A5F3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7E5C9B48-B41D-F8D5-DB9D-7D6A2BD8AE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1" y="0"/>
            <a:ext cx="10690758" cy="75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9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DC19820A-5111-8112-CF0E-69382329DC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" y="0"/>
            <a:ext cx="10690760" cy="75583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Personalizar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CERTIFICADO GERP.26</dc:title>
  <cp:lastModifiedBy>Marco Antônio Bourscheid Júnior - Estudante ACELE</cp:lastModifiedBy>
  <cp:revision>5</cp:revision>
  <dcterms:created xsi:type="dcterms:W3CDTF">2006-08-16T00:00:00Z</dcterms:created>
  <dcterms:modified xsi:type="dcterms:W3CDTF">2026-01-21T12:53:43Z</dcterms:modified>
  <dc:identifier>DAG-3fd9Atw</dc:identifier>
</cp:coreProperties>
</file>