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a Marli Christovam Sartori" userId="315e37c4c7bd3e8c" providerId="LiveId" clId="{3CA4ED21-175C-4AD3-9CEB-F0E070BE8DD8}"/>
    <pc:docChg chg="delSld">
      <pc:chgData name="Ana Marli Christovam Sartori" userId="315e37c4c7bd3e8c" providerId="LiveId" clId="{3CA4ED21-175C-4AD3-9CEB-F0E070BE8DD8}" dt="2025-12-22T16:43:17.082" v="0" actId="2696"/>
      <pc:docMkLst>
        <pc:docMk/>
      </pc:docMkLst>
      <pc:sldChg chg="del">
        <pc:chgData name="Ana Marli Christovam Sartori" userId="315e37c4c7bd3e8c" providerId="LiveId" clId="{3CA4ED21-175C-4AD3-9CEB-F0E070BE8DD8}" dt="2025-12-22T16:43:17.082" v="0" actId="2696"/>
        <pc:sldMkLst>
          <pc:docMk/>
          <pc:sldMk cId="3265313967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E21075-A711-A582-52EC-9921288F5A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EF36DDF-9374-58E6-0D5C-DDBFE6AF96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17AA7-6F47-B07A-5087-19A2E2E7A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4A96-D0C7-4677-8F99-17B12462F4BE}" type="datetimeFigureOut">
              <a:rPr lang="pt-BR" smtClean="0"/>
              <a:t>22/12/2025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EE1569-2697-353B-5CBF-1119D44B3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20BC00-7489-D89D-D687-E35453FF6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524C-C4B1-4BB1-9156-5832E10A1C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4908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A05977-C1EC-FE10-405F-55F00416D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BF646B-ED2C-7777-536E-94FA919928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A0F07C-668D-67A9-AFC6-FE67B85E7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4A96-D0C7-4677-8F99-17B12462F4BE}" type="datetimeFigureOut">
              <a:rPr lang="pt-BR" smtClean="0"/>
              <a:t>22/12/2025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AEF76B-F3A2-6E05-6BEC-CFA246E55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E51BF0-9A04-A964-B91C-45615278C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524C-C4B1-4BB1-9156-5832E10A1C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6591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05B9212-3170-5CA8-40F2-F9F6F99431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74BC913-5DDB-3902-D7B7-33425800E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9C8C30-166C-AC8F-38A7-0D4E2DAF0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4A96-D0C7-4677-8F99-17B12462F4BE}" type="datetimeFigureOut">
              <a:rPr lang="pt-BR" smtClean="0"/>
              <a:t>22/12/2025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1026702-7C68-F489-A40B-035288F6A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FE45F6-8405-254F-7915-0433DC6FB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524C-C4B1-4BB1-9156-5832E10A1C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8292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EF5785-E90F-7414-F21C-B7DBD6956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D267EE3-5CA8-D5BB-345D-1FD46C663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697A07-C8C4-AE54-06A4-14D9A4405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4A96-D0C7-4677-8F99-17B12462F4BE}" type="datetimeFigureOut">
              <a:rPr lang="pt-BR" smtClean="0"/>
              <a:t>22/12/2025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DF3C97-68BB-A450-7825-AEA60A114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8233E2-3B7F-B8E6-BBA8-FCCBF250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524C-C4B1-4BB1-9156-5832E10A1C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899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1DD22E-A694-95B1-4698-74611C898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CB21D54-D940-54D4-9FF6-8E3EEDF33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BD5DBB-EF06-1BDF-F128-0DA1336E8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4A96-D0C7-4677-8F99-17B12462F4BE}" type="datetimeFigureOut">
              <a:rPr lang="pt-BR" smtClean="0"/>
              <a:t>22/12/2025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A6AF2F-00D1-EF48-7CFB-5EDBA5614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084B8A-415B-C3D5-8094-8317F4DE0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524C-C4B1-4BB1-9156-5832E10A1C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1462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1664DD-87D5-5236-063C-9AABA4C3C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4F886B-A0EC-5238-9736-7EC562EC65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10EE59F-7E23-AD27-4285-E9670EC24A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9C4ACDB-C9A9-BEDB-0CAD-655B06C26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4A96-D0C7-4677-8F99-17B12462F4BE}" type="datetimeFigureOut">
              <a:rPr lang="pt-BR" smtClean="0"/>
              <a:t>22/12/2025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41EC2C-06FC-14FD-C2ED-EE3AF8DD3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5C1EE4D-8313-ADCC-FE05-A01CCBAC7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524C-C4B1-4BB1-9156-5832E10A1C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174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5D3AB3-52B4-496B-9C7A-269FAB62C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814A891-F0E2-96B2-D8CD-CCB230A14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4A24940-1817-83F7-4E4A-6D92814B8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CE6AA20-1AA2-8304-0D90-0FD8AE7286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64BBED0-2160-AF44-DD08-B7DFD1E7D5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50BAAD7-1E03-BE55-AD94-EFD915E04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4A96-D0C7-4677-8F99-17B12462F4BE}" type="datetimeFigureOut">
              <a:rPr lang="pt-BR" smtClean="0"/>
              <a:t>22/12/2025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AF7126A-9DB0-223C-B7A4-0F1AA5AC6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77B5A1C-8A8C-6885-453C-71BC41727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524C-C4B1-4BB1-9156-5832E10A1C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9375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48D9E9-928F-2946-AC0F-86F6E3150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E3700A2-C498-F41D-8FB0-73DD7DE48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4A96-D0C7-4677-8F99-17B12462F4BE}" type="datetimeFigureOut">
              <a:rPr lang="pt-BR" smtClean="0"/>
              <a:t>22/12/2025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AE6E980-7BE0-EFDC-15E5-AE968C6A8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7C5418C-EA2B-44E1-3B9F-45766E99B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524C-C4B1-4BB1-9156-5832E10A1C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946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51614C3-CAA8-063E-7E42-3FCAF2ECE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4A96-D0C7-4677-8F99-17B12462F4BE}" type="datetimeFigureOut">
              <a:rPr lang="pt-BR" smtClean="0"/>
              <a:t>22/12/2025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EC33E12-EC8F-7CCF-D84A-5A023DF71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5D4370D-26F8-C741-2F5E-EC3002B0E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524C-C4B1-4BB1-9156-5832E10A1C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9371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9A4C42-3CA2-9D49-AE7C-23186C79A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C5A28F-063E-9D61-98B4-F0F4369C4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6BD5874-D193-97CA-39F2-1D1D0958D1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25337F8-5D13-17BF-ADB7-9BB931C43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4A96-D0C7-4677-8F99-17B12462F4BE}" type="datetimeFigureOut">
              <a:rPr lang="pt-BR" smtClean="0"/>
              <a:t>22/12/2025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CD423EB-40AB-3E67-DB78-BB0668786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2BD90B9-D7D6-75DC-918B-DBD00E3DF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524C-C4B1-4BB1-9156-5832E10A1C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8290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EB728A-93C4-61AA-EA6A-E14273C5C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071E398-9944-5141-3DAF-5ED758207E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FED0B7D-93B8-0CD9-FD80-893908F04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3C6197C-45F3-3E3A-FA7F-1FFFFCFFC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4A96-D0C7-4677-8F99-17B12462F4BE}" type="datetimeFigureOut">
              <a:rPr lang="pt-BR" smtClean="0"/>
              <a:t>22/12/2025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26BFF36-B977-50B9-CE27-34C2D96BA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A0FB91-5997-09EC-C6FA-7D31D8173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3A524C-C4B1-4BB1-9156-5832E10A1C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9463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4812100-7DFA-65C1-E125-B0BF91E7A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80B65D8-4DE4-DB03-AE85-088798FEB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58CCA89-6E6D-DDE4-49CF-C603028C93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E4A96-D0C7-4677-8F99-17B12462F4BE}" type="datetimeFigureOut">
              <a:rPr lang="pt-BR" smtClean="0"/>
              <a:t>22/12/2025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B1766F5-A980-2267-0A9F-4944A226EA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226639-A8F5-3721-9B49-CC6FA7254E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3A524C-C4B1-4BB1-9156-5832E10A1C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1698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751ABFA-3C93-ADC1-D09E-81E817EE0F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7976" y="-368972"/>
            <a:ext cx="5244353" cy="755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9183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Marli Sartori</dc:creator>
  <cp:lastModifiedBy>Ana Marli Christovam Sartori</cp:lastModifiedBy>
  <cp:revision>1</cp:revision>
  <dcterms:created xsi:type="dcterms:W3CDTF">2024-03-21T12:35:11Z</dcterms:created>
  <dcterms:modified xsi:type="dcterms:W3CDTF">2025-12-22T16:43:46Z</dcterms:modified>
</cp:coreProperties>
</file>